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60" r:id="rId2"/>
    <p:sldId id="259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60"/>
  </p:normalViewPr>
  <p:slideViewPr>
    <p:cSldViewPr snapToGrid="0" snapToObjects="1" showGuides="1">
      <p:cViewPr varScale="1">
        <p:scale>
          <a:sx n="120" d="100"/>
          <a:sy n="120" d="100"/>
        </p:scale>
        <p:origin x="-1352" y="-104"/>
      </p:cViewPr>
      <p:guideLst>
        <p:guide orient="horz" pos="1776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3/11/14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2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with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4642069" y="2827284"/>
            <a:ext cx="1898520" cy="1895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32"/>
          <p:cNvSpPr>
            <a:spLocks noGrp="1"/>
          </p:cNvSpPr>
          <p:nvPr>
            <p:ph type="pic" sz="quarter" idx="22"/>
          </p:nvPr>
        </p:nvSpPr>
        <p:spPr>
          <a:xfrm>
            <a:off x="4642069" y="4818995"/>
            <a:ext cx="1898520" cy="1895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32"/>
          <p:cNvSpPr>
            <a:spLocks noGrp="1"/>
          </p:cNvSpPr>
          <p:nvPr>
            <p:ph type="pic" sz="quarter" idx="23"/>
          </p:nvPr>
        </p:nvSpPr>
        <p:spPr>
          <a:xfrm>
            <a:off x="4642069" y="6811182"/>
            <a:ext cx="1898520" cy="18956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50920" y="917075"/>
            <a:ext cx="6200693" cy="1824373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0921" y="2819400"/>
            <a:ext cx="4211554" cy="5886253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350921" y="911789"/>
            <a:ext cx="6189668" cy="910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446" y="2827285"/>
            <a:ext cx="4205279" cy="276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lnSpc>
                <a:spcPct val="15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elit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Nam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cursus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egestas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id,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condimentum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mattis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massa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diam.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et,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posuere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tincidunt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lectus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quis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dui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viverra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vestibulum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Suspendisse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vulputate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- quam dui.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684" y="5688404"/>
            <a:ext cx="4202029" cy="2433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446" y="8121453"/>
            <a:ext cx="4202029" cy="604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fewda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getrw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6" y="1822129"/>
            <a:ext cx="6189668" cy="91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 copy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47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pic>
        <p:nvPicPr>
          <p:cNvPr id="11" name="Picture Placeholder 10" descr="Oval Spring.JPG"/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2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50921" y="911789"/>
            <a:ext cx="6189668" cy="910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446" y="2827285"/>
            <a:ext cx="4205279" cy="276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lnSpc>
                <a:spcPct val="15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elit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Nam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cursus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egestas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id,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condimentum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mattis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massa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diam.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et,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posuere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tincidunt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lectus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quis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dui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viverra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vestibulum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Suspendisse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vulputate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- quam dui.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684" y="5688404"/>
            <a:ext cx="4202029" cy="2433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6" y="8121453"/>
            <a:ext cx="4202029" cy="604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fewda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getrw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446" y="1822129"/>
            <a:ext cx="6189668" cy="91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 copy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1981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2559</TotalTime>
  <Words>214</Words>
  <Application>Microsoft Macintosh PowerPoint</Application>
  <PresentationFormat>On-screen Show (4:3)</PresentationFormat>
  <Paragraphs>22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Janell Strouse</cp:lastModifiedBy>
  <cp:revision>15</cp:revision>
  <dcterms:created xsi:type="dcterms:W3CDTF">2014-02-24T19:29:14Z</dcterms:created>
  <dcterms:modified xsi:type="dcterms:W3CDTF">2014-03-11T14:46:25Z</dcterms:modified>
</cp:coreProperties>
</file>